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"/>
  </p:notesMasterIdLst>
  <p:sldIdLst>
    <p:sldId id="538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ender Jeet" initials="VJ" lastIdx="4" clrIdx="0">
    <p:extLst>
      <p:ext uri="{19B8F6BF-5375-455C-9EA6-DF929625EA0E}">
        <p15:presenceInfo xmlns:p15="http://schemas.microsoft.com/office/powerpoint/2012/main" userId="Virender Je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55A11"/>
    <a:srgbClr val="ED8137"/>
    <a:srgbClr val="ED7D31"/>
    <a:srgbClr val="E2AD44"/>
    <a:srgbClr val="F7F7F2"/>
    <a:srgbClr val="F9F9F9"/>
    <a:srgbClr val="F9D5BD"/>
    <a:srgbClr val="FF9953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1A9B8-8B09-46B2-90CA-3F04D3FB09A6}" type="datetimeFigureOut">
              <a:rPr lang="en-IN" smtClean="0"/>
              <a:t>21-08-2021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9ED26-4019-4DF1-AC05-D5C778BAD7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108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 Digital">
    <p:bg>
      <p:bgPr>
        <a:gradFill>
          <a:gsLst>
            <a:gs pos="63000">
              <a:srgbClr val="FFFFFF">
                <a:alpha val="43000"/>
              </a:srgbClr>
            </a:gs>
            <a:gs pos="25000">
              <a:schemeClr val="bg1"/>
            </a:gs>
            <a:gs pos="100000">
              <a:srgbClr val="FFFFFF">
                <a:alpha val="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6932"/>
            <a:ext cx="12192000" cy="68410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4318000"/>
          </a:xfrm>
          <a:prstGeom prst="rect">
            <a:avLst/>
          </a:prstGeom>
          <a:gradFill>
            <a:gsLst>
              <a:gs pos="78000">
                <a:srgbClr val="FFFFFF">
                  <a:alpha val="45000"/>
                </a:srgbClr>
              </a:gs>
              <a:gs pos="23000">
                <a:schemeClr val="bg1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b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43F789E-15F5-4629-935A-42DCBCBDA4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247957"/>
            <a:ext cx="1386947" cy="849152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0" y="1557520"/>
            <a:ext cx="12192000" cy="876192"/>
          </a:xfrm>
          <a:noFill/>
        </p:spPr>
        <p:txBody>
          <a:bodyPr lIns="365760" tIns="182880" rIns="182880" bIns="182880" anchor="t">
            <a:noAutofit/>
          </a:bodyPr>
          <a:lstStyle>
            <a:lvl1pPr algn="l">
              <a:defRPr sz="4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slide title: Calibri 44, Bold</a:t>
            </a:r>
            <a:endParaRPr/>
          </a:p>
        </p:txBody>
      </p:sp>
      <p:sp>
        <p:nvSpPr>
          <p:cNvPr id="13" name="TextBox 12"/>
          <p:cNvSpPr txBox="1"/>
          <p:nvPr userDrawn="1"/>
        </p:nvSpPr>
        <p:spPr>
          <a:xfrm>
            <a:off x="407988" y="5945600"/>
            <a:ext cx="5437322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b="1" i="1">
                <a:solidFill>
                  <a:schemeClr val="tx1">
                    <a:lumMod val="95000"/>
                    <a:lumOff val="5000"/>
                  </a:schemeClr>
                </a:solidFill>
              </a:rPr>
              <a:t>Connecting Enterprises. Transforming Experiences.</a:t>
            </a:r>
            <a:endParaRPr lang="en-IN" sz="2000" b="1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09159" y="6343299"/>
            <a:ext cx="3886200" cy="365125"/>
          </a:xfrm>
          <a:prstGeom prst="rect">
            <a:avLst/>
          </a:prstGeom>
        </p:spPr>
        <p:txBody>
          <a:bodyPr vert="horz" lIns="91439" tIns="45719" rIns="91439" bIns="45719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otham Book"/>
                <a:ea typeface="+mn-ea"/>
                <a:cs typeface="Gotham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</a:rPr>
              <a:t>COPYRIGHT 2020, NEWGEN SOFTWARE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33638"/>
            <a:ext cx="12192000" cy="957263"/>
          </a:xfrm>
        </p:spPr>
        <p:txBody>
          <a:bodyPr/>
          <a:lstStyle>
            <a:lvl1pPr marL="365116" indent="-98423">
              <a:buFontTx/>
              <a:buNone/>
              <a:defRPr sz="3200" baseline="0"/>
            </a:lvl1pPr>
            <a:lvl2pPr marL="263519" indent="0">
              <a:buFontTx/>
              <a:buNone/>
              <a:defRPr/>
            </a:lvl2pPr>
            <a:lvl3pPr marL="442902" indent="0">
              <a:buFontTx/>
              <a:buNone/>
              <a:defRPr/>
            </a:lvl3pPr>
            <a:lvl4pPr marL="623871" indent="0">
              <a:buFontTx/>
              <a:buNone/>
              <a:defRPr/>
            </a:lvl4pPr>
            <a:lvl5pPr marL="803255" indent="0">
              <a:buFontTx/>
              <a:buNone/>
              <a:defRPr/>
            </a:lvl5pPr>
          </a:lstStyle>
          <a:p>
            <a:pPr lvl="0"/>
            <a:r>
              <a:rPr lang="en-US"/>
              <a:t>Enter subtitle: Calibri 32, Normal</a:t>
            </a:r>
          </a:p>
        </p:txBody>
      </p:sp>
    </p:spTree>
    <p:extLst>
      <p:ext uri="{BB962C8B-B14F-4D97-AF65-F5344CB8AC3E}">
        <p14:creationId xmlns:p14="http://schemas.microsoft.com/office/powerpoint/2010/main" val="57715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lokumn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8297" y="1196976"/>
            <a:ext cx="3552723" cy="534843"/>
          </a:xfrm>
          <a:noFill/>
        </p:spPr>
        <p:txBody>
          <a:bodyPr lIns="180000" anchor="ctr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</a:t>
            </a:r>
            <a:br>
              <a:rPr lang="en-US"/>
            </a:br>
            <a:r>
              <a:rPr lang="en-US"/>
              <a:t>Calibri 24, Bold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97" y="1848471"/>
            <a:ext cx="3552723" cy="424435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376837" y="1196976"/>
            <a:ext cx="3552723" cy="534843"/>
          </a:xfrm>
          <a:noFill/>
        </p:spPr>
        <p:txBody>
          <a:bodyPr lIns="180000" anchor="ctr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</a:t>
            </a:r>
            <a:br>
              <a:rPr lang="en-US"/>
            </a:br>
            <a:r>
              <a:rPr lang="en-US"/>
              <a:t>Calibri 24, Bold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376837" y="1848471"/>
            <a:ext cx="3552723" cy="424435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8325376" y="1196976"/>
            <a:ext cx="3552723" cy="534843"/>
          </a:xfrm>
          <a:noFill/>
        </p:spPr>
        <p:txBody>
          <a:bodyPr lIns="180000" anchor="ctr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</a:t>
            </a:r>
            <a:br>
              <a:rPr lang="en-US"/>
            </a:br>
            <a:r>
              <a:rPr lang="en-US"/>
              <a:t>Calibri 24, Bold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325376" y="1848471"/>
            <a:ext cx="3552723" cy="424435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573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lokumn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8298" y="1196976"/>
            <a:ext cx="2620785" cy="534843"/>
          </a:xfrm>
          <a:noFill/>
        </p:spPr>
        <p:txBody>
          <a:bodyPr lIns="180000" anchor="ctr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Calibri 24, Bold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98" y="1848471"/>
            <a:ext cx="2620785" cy="424435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371434" y="1212265"/>
            <a:ext cx="2620785" cy="534843"/>
          </a:xfrm>
          <a:noFill/>
        </p:spPr>
        <p:txBody>
          <a:bodyPr lIns="180000" anchor="ctr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Calibri 24, Bold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3371434" y="1863760"/>
            <a:ext cx="2620785" cy="424435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314572" y="1196976"/>
            <a:ext cx="2620785" cy="534843"/>
          </a:xfrm>
          <a:noFill/>
        </p:spPr>
        <p:txBody>
          <a:bodyPr lIns="180000" anchor="ctr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Calibri 24, Bold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314572" y="1848471"/>
            <a:ext cx="2620785" cy="424435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9271180" y="1196976"/>
            <a:ext cx="2620785" cy="534843"/>
          </a:xfrm>
          <a:noFill/>
        </p:spPr>
        <p:txBody>
          <a:bodyPr lIns="180000" anchor="ctr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Calibri 24, Bold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271180" y="1848471"/>
            <a:ext cx="2620785" cy="424435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128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lok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6630" y="1196974"/>
            <a:ext cx="3526951" cy="4895851"/>
          </a:xfrm>
          <a:prstGeom prst="roundRect">
            <a:avLst>
              <a:gd name="adj" fmla="val 4664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1pPr marL="228594" indent="-228594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85896" y="1196974"/>
            <a:ext cx="3526951" cy="4895851"/>
          </a:xfrm>
          <a:prstGeom prst="roundRect">
            <a:avLst>
              <a:gd name="adj" fmla="val 4664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1pPr marL="228594" indent="-228594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355166" y="1196974"/>
            <a:ext cx="3526951" cy="4895851"/>
          </a:xfrm>
          <a:prstGeom prst="roundRect">
            <a:avLst>
              <a:gd name="adj" fmla="val 4664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1pPr marL="228594" indent="-228594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814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ections with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28299" y="1218605"/>
            <a:ext cx="3318939" cy="394927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Header: Calibri 20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13851" y="1218605"/>
            <a:ext cx="3318939" cy="394927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Header: Calibri 20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570377" y="1201946"/>
            <a:ext cx="3318939" cy="394927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Header: Calibri 20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28299" y="3827317"/>
            <a:ext cx="3318939" cy="394927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Header: Calibri 20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513851" y="3827317"/>
            <a:ext cx="3318939" cy="394927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Header: Calibri 20</a:t>
            </a:r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513851" y="1659205"/>
            <a:ext cx="3318939" cy="18430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</a:lstStyle>
          <a:p>
            <a:pPr lvl="0"/>
            <a:r>
              <a:rPr lang="en-US"/>
              <a:t>Click to add bullet point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8570380" y="1659205"/>
            <a:ext cx="3318939" cy="18430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</a:lstStyle>
          <a:p>
            <a:pPr lvl="0"/>
            <a:r>
              <a:rPr lang="en-US"/>
              <a:t>Click to add bullet point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28299" y="4258579"/>
            <a:ext cx="3318939" cy="18430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</a:lstStyle>
          <a:p>
            <a:pPr lvl="0"/>
            <a:r>
              <a:rPr lang="en-US"/>
              <a:t>Click to add bullet point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513849" y="4258579"/>
            <a:ext cx="3318939" cy="18430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</a:lstStyle>
          <a:p>
            <a:pPr lvl="0"/>
            <a:r>
              <a:rPr lang="en-US"/>
              <a:t>Click to add bullet point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570379" y="3827317"/>
            <a:ext cx="3318939" cy="394927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Header: Calibri 20</a:t>
            </a:r>
          </a:p>
        </p:txBody>
      </p:sp>
      <p:sp>
        <p:nvSpPr>
          <p:cNvPr id="41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570377" y="4258579"/>
            <a:ext cx="3318939" cy="18430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</a:lstStyle>
          <a:p>
            <a:pPr lvl="0"/>
            <a:r>
              <a:rPr lang="en-US"/>
              <a:t>Click to add bullet point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429841" y="1659205"/>
            <a:ext cx="3318939" cy="18430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</a:lstStyle>
          <a:p>
            <a:pPr lvl="0"/>
            <a:r>
              <a:rPr lang="en-US"/>
              <a:t>Click to add bullet point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18651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_Lead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125FCD6-E465-41EE-85D9-E754BBAB32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12" y="1494783"/>
            <a:ext cx="1684825" cy="390932"/>
          </a:xfrm>
          <a:prstGeom prst="rect">
            <a:avLst/>
          </a:prstGeom>
        </p:spPr>
      </p:pic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xmlns="" id="{3FC55620-FC5B-42F8-9C63-81BF502E86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47" y="1494781"/>
            <a:ext cx="2406528" cy="38339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4769" y="2128690"/>
            <a:ext cx="5530707" cy="396413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361257" y="2128690"/>
            <a:ext cx="5530707" cy="396413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Enter Gartner &amp; Forrester Recognition: Calibri 32, Bold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7482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046537" y="2219881"/>
            <a:ext cx="4402667" cy="2674937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Insert Image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71071" y="1220019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71071" y="2540819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371071" y="3879081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371071" y="5217344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046537" y="5217344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722003" y="5217344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9397469" y="5217344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046537" y="1220019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722003" y="1220019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9397469" y="1220019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9450436" y="2540819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450436" y="3879081"/>
            <a:ext cx="1727200" cy="7112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806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07987" y="1213907"/>
            <a:ext cx="1693859" cy="919693"/>
          </a:xfrm>
        </p:spPr>
        <p:txBody>
          <a:bodyPr>
            <a:normAutofit/>
          </a:bodyPr>
          <a:lstStyle>
            <a:lvl1pPr marL="0" indent="0">
              <a:buNone/>
              <a:defRPr sz="1000" baseline="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365481" y="121390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2977" y="121390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0472" y="121390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237967" y="121390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0195461" y="121390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07989" y="2517775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365485" y="2517775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322980" y="2517775"/>
            <a:ext cx="1693859" cy="919693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280475" y="2517775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8237969" y="2517775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0195464" y="2517775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07987" y="382164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2365481" y="382164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4322977" y="382164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6280472" y="382164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8237967" y="382164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27" hasCustomPrompt="1"/>
          </p:nvPr>
        </p:nvSpPr>
        <p:spPr>
          <a:xfrm>
            <a:off x="10195461" y="3821647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07984" y="5159378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2365479" y="5159378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4322973" y="5159378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6280469" y="5159378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8237964" y="5159378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33" hasCustomPrompt="1"/>
          </p:nvPr>
        </p:nvSpPr>
        <p:spPr>
          <a:xfrm>
            <a:off x="10195457" y="5159378"/>
            <a:ext cx="1693859" cy="91969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Click Icon to Insert Logo</a:t>
            </a:r>
            <a:r>
              <a:rPr lang="en-IN"/>
              <a:t>, format and  fit to placeholder</a:t>
            </a:r>
            <a:endParaRPr lang="en-US"/>
          </a:p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9382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4648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130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ith_caption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48400" cy="68580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image</a:t>
            </a:r>
            <a:endParaRPr lang="en-IN"/>
          </a:p>
        </p:txBody>
      </p:sp>
      <p:sp>
        <p:nvSpPr>
          <p:cNvPr id="4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45039" y="3579958"/>
            <a:ext cx="5246924" cy="2512868"/>
          </a:xfrm>
          <a:noFill/>
        </p:spPr>
        <p:txBody>
          <a:bodyPr lIns="90000" anchor="t"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Heading Text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645039" y="1967346"/>
            <a:ext cx="5246924" cy="1461655"/>
          </a:xfrm>
        </p:spPr>
        <p:txBody>
          <a:bodyPr lIns="9000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949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Layout Digital">
    <p:bg>
      <p:bgPr>
        <a:gradFill>
          <a:gsLst>
            <a:gs pos="63000">
              <a:srgbClr val="FFFFFF">
                <a:alpha val="43000"/>
              </a:srgbClr>
            </a:gs>
            <a:gs pos="25000">
              <a:schemeClr val="bg1"/>
            </a:gs>
            <a:gs pos="100000">
              <a:srgbClr val="FFFFFF">
                <a:alpha val="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657"/>
            <a:ext cx="12192000" cy="689065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-56504"/>
            <a:ext cx="12192000" cy="5302271"/>
          </a:xfrm>
          <a:prstGeom prst="rect">
            <a:avLst/>
          </a:prstGeom>
          <a:gradFill>
            <a:gsLst>
              <a:gs pos="63000">
                <a:srgbClr val="FFFFFF">
                  <a:alpha val="45000"/>
                </a:srgbClr>
              </a:gs>
              <a:gs pos="26000">
                <a:schemeClr val="bg1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b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43F789E-15F5-4629-935A-42DCBCBDA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276201"/>
            <a:ext cx="1386947" cy="84915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07988" y="5945600"/>
            <a:ext cx="5437322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b="1" i="1">
                <a:solidFill>
                  <a:srgbClr val="F5801F"/>
                </a:solidFill>
              </a:rPr>
              <a:t>Connecting</a:t>
            </a:r>
            <a:r>
              <a:rPr lang="en-US" sz="2000" b="1" i="1">
                <a:solidFill>
                  <a:schemeClr val="tx1"/>
                </a:solidFill>
              </a:rPr>
              <a:t> Enterprises. </a:t>
            </a:r>
            <a:r>
              <a:rPr lang="en-US" sz="2000" b="1" i="1">
                <a:solidFill>
                  <a:srgbClr val="F5801F"/>
                </a:solidFill>
              </a:rPr>
              <a:t>Transforming</a:t>
            </a:r>
            <a:r>
              <a:rPr lang="en-US" sz="2000" b="1" i="1">
                <a:solidFill>
                  <a:schemeClr val="tx1"/>
                </a:solidFill>
              </a:rPr>
              <a:t> Experiences.</a:t>
            </a:r>
            <a:endParaRPr lang="en-IN" sz="2000" b="1" i="1">
              <a:solidFill>
                <a:schemeClr val="tx1"/>
              </a:solidFill>
            </a:endParaRPr>
          </a:p>
        </p:txBody>
      </p:sp>
      <p:sp>
        <p:nvSpPr>
          <p:cNvPr id="15" name="Footer Placeholder 3"/>
          <p:cNvSpPr txBox="1">
            <a:spLocks/>
          </p:cNvSpPr>
          <p:nvPr userDrawn="1"/>
        </p:nvSpPr>
        <p:spPr>
          <a:xfrm>
            <a:off x="309159" y="6343299"/>
            <a:ext cx="3886200" cy="365125"/>
          </a:xfrm>
          <a:prstGeom prst="rect">
            <a:avLst/>
          </a:prstGeom>
        </p:spPr>
        <p:txBody>
          <a:bodyPr vert="horz" lIns="91439" tIns="45719" rIns="91439" bIns="45719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otham Book"/>
                <a:ea typeface="+mn-ea"/>
                <a:cs typeface="Gotham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</a:rPr>
              <a:t>COPYRIGHT 2020, NEWGEN SOFTWARE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0" y="1557520"/>
            <a:ext cx="12192000" cy="876192"/>
          </a:xfrm>
          <a:noFill/>
        </p:spPr>
        <p:txBody>
          <a:bodyPr lIns="365760" tIns="182880" rIns="182880" bIns="182880" anchor="t">
            <a:noAutofit/>
          </a:bodyPr>
          <a:lstStyle>
            <a:lvl1pPr algn="l">
              <a:defRPr sz="4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slide title: Calibri 44, Bold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33638"/>
            <a:ext cx="12192000" cy="957263"/>
          </a:xfrm>
        </p:spPr>
        <p:txBody>
          <a:bodyPr/>
          <a:lstStyle>
            <a:lvl1pPr marL="365116" indent="-98423">
              <a:buFontTx/>
              <a:buNone/>
              <a:defRPr sz="3200" baseline="0"/>
            </a:lvl1pPr>
            <a:lvl2pPr marL="263519" indent="0">
              <a:buFontTx/>
              <a:buNone/>
              <a:defRPr/>
            </a:lvl2pPr>
            <a:lvl3pPr marL="442902" indent="0">
              <a:buFontTx/>
              <a:buNone/>
              <a:defRPr/>
            </a:lvl3pPr>
            <a:lvl4pPr marL="623871" indent="0">
              <a:buFontTx/>
              <a:buNone/>
              <a:defRPr/>
            </a:lvl4pPr>
            <a:lvl5pPr marL="803255" indent="0">
              <a:buFontTx/>
              <a:buNone/>
              <a:defRPr/>
            </a:lvl5pPr>
          </a:lstStyle>
          <a:p>
            <a:pPr lvl="0"/>
            <a:r>
              <a:rPr lang="en-US"/>
              <a:t>Enter subtitle: Calibri 32, Normal</a:t>
            </a:r>
          </a:p>
        </p:txBody>
      </p:sp>
    </p:spTree>
    <p:extLst>
      <p:ext uri="{BB962C8B-B14F-4D97-AF65-F5344CB8AC3E}">
        <p14:creationId xmlns:p14="http://schemas.microsoft.com/office/powerpoint/2010/main" val="1533789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_with_titl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image</a:t>
            </a:r>
            <a:endParaRPr lang="en-IN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-4" y="5238751"/>
            <a:ext cx="11891967" cy="685800"/>
          </a:xfrm>
          <a:gradFill>
            <a:gsLst>
              <a:gs pos="80000">
                <a:srgbClr val="FFFFFF">
                  <a:alpha val="74902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</p:spPr>
        <p:txBody>
          <a:bodyPr lIns="365760" tIns="182880" rIns="182880" bIns="182880" anchor="ctr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3261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frame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image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6377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3_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07989" y="4199469"/>
            <a:ext cx="11483975" cy="1893359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180000" tIns="108000" bIns="108000" anchor="ctr"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/>
              <a:t>Overview: About the client or quote</a:t>
            </a:r>
            <a:endParaRPr lang="en-IN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8299" y="97268"/>
            <a:ext cx="9089775" cy="93791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Enter Case Study Title: Calibri 32, Bold</a:t>
            </a:r>
            <a:endParaRPr lang="en-IN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9923463" y="80963"/>
            <a:ext cx="1968500" cy="971551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Customer Logo, fit to placeholder</a:t>
            </a:r>
            <a:endParaRPr lang="en-IN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195732" y="1242755"/>
            <a:ext cx="0" cy="26304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428299" y="1211795"/>
            <a:ext cx="3370263" cy="263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8" name="Content Placeholder 9"/>
          <p:cNvSpPr>
            <a:spLocks noGrp="1"/>
          </p:cNvSpPr>
          <p:nvPr>
            <p:ph sz="quarter" idx="19"/>
          </p:nvPr>
        </p:nvSpPr>
        <p:spPr>
          <a:xfrm>
            <a:off x="4467175" y="1230313"/>
            <a:ext cx="3370263" cy="263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9"/>
          <p:cNvSpPr>
            <a:spLocks noGrp="1"/>
          </p:cNvSpPr>
          <p:nvPr>
            <p:ph sz="quarter" idx="20"/>
          </p:nvPr>
        </p:nvSpPr>
        <p:spPr>
          <a:xfrm>
            <a:off x="8506050" y="1242755"/>
            <a:ext cx="3370263" cy="263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148665" y="1242755"/>
            <a:ext cx="0" cy="26304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564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4_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07989" y="4375053"/>
            <a:ext cx="11483975" cy="1717775"/>
          </a:xfrm>
          <a:noFill/>
          <a:ln>
            <a:noFill/>
          </a:ln>
        </p:spPr>
        <p:txBody>
          <a:bodyPr lIns="180000" tIns="108000" bIns="108000" anchor="ctr"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/>
              <a:t>Overview: About the client or quote</a:t>
            </a:r>
            <a:endParaRPr lang="en-IN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9110689" cy="93791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Enter Case Study Title: Calibri 32, Bold</a:t>
            </a:r>
            <a:endParaRPr lang="en-IN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9923463" y="80963"/>
            <a:ext cx="1968500" cy="97155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/>
              <a:t>Customer Logo, fit to placeholder</a:t>
            </a:r>
            <a:endParaRPr lang="en-IN"/>
          </a:p>
          <a:p>
            <a:endParaRPr lang="en-IN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80672" y="1242755"/>
            <a:ext cx="0" cy="26304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428299" y="1211795"/>
            <a:ext cx="2348219" cy="263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19"/>
          </p:nvPr>
        </p:nvSpPr>
        <p:spPr>
          <a:xfrm>
            <a:off x="3465195" y="1230313"/>
            <a:ext cx="2348219" cy="263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20"/>
          </p:nvPr>
        </p:nvSpPr>
        <p:spPr>
          <a:xfrm>
            <a:off x="6502091" y="1242755"/>
            <a:ext cx="2348219" cy="263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098799" y="1196975"/>
            <a:ext cx="0" cy="26304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9"/>
          <p:cNvSpPr>
            <a:spLocks noGrp="1"/>
          </p:cNvSpPr>
          <p:nvPr>
            <p:ph sz="quarter" idx="21"/>
          </p:nvPr>
        </p:nvSpPr>
        <p:spPr>
          <a:xfrm>
            <a:off x="9538987" y="1242755"/>
            <a:ext cx="2348219" cy="263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211739" y="1242755"/>
            <a:ext cx="0" cy="26304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407987" y="4191835"/>
            <a:ext cx="114792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238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8299" y="97269"/>
            <a:ext cx="3229301" cy="1689969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Case Study Title: </a:t>
            </a:r>
            <a:endParaRPr lang="en-IN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07989" y="1884219"/>
            <a:ext cx="324961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07989" y="2008189"/>
            <a:ext cx="3249612" cy="3644471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lIns="180000" tIns="108000" bIns="108000"/>
          <a:lstStyle>
            <a:lvl1pPr>
              <a:defRPr sz="2000"/>
            </a:lvl1pPr>
          </a:lstStyle>
          <a:p>
            <a:pPr lvl="0"/>
            <a:r>
              <a:rPr lang="en-US"/>
              <a:t>Overview: About the client or quote</a:t>
            </a:r>
            <a:endParaRPr lang="en-IN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40897" y="484910"/>
            <a:ext cx="8057139" cy="2147455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tIns="108000"/>
          <a:lstStyle>
            <a:lvl1pPr>
              <a:defRPr sz="2000" baseline="0"/>
            </a:lvl1pPr>
          </a:lstStyle>
          <a:p>
            <a:pPr lvl="0"/>
            <a:r>
              <a:rPr lang="en-US"/>
              <a:t>Enter challenge 1</a:t>
            </a:r>
          </a:p>
          <a:p>
            <a:pPr lvl="0"/>
            <a:r>
              <a:rPr lang="en-US"/>
              <a:t>Enter challenge 2</a:t>
            </a:r>
          </a:p>
          <a:p>
            <a:pPr lvl="0"/>
            <a:r>
              <a:rPr lang="en-US"/>
              <a:t>Enter challenge 3</a:t>
            </a:r>
          </a:p>
          <a:p>
            <a:pPr lvl="0"/>
            <a:r>
              <a:rPr lang="en-US"/>
              <a:t>Enter challenge 4</a:t>
            </a:r>
          </a:p>
          <a:p>
            <a:pPr lvl="0"/>
            <a:r>
              <a:rPr lang="en-US"/>
              <a:t>Enter challenge 5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40897" y="3151192"/>
            <a:ext cx="8057139" cy="2501467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tIns="108000"/>
          <a:lstStyle>
            <a:lvl1pPr>
              <a:defRPr sz="2000" baseline="0"/>
            </a:lvl1pPr>
          </a:lstStyle>
          <a:p>
            <a:pPr lvl="0"/>
            <a:r>
              <a:rPr lang="en-US"/>
              <a:t>Enter benefit 1</a:t>
            </a:r>
          </a:p>
          <a:p>
            <a:pPr lvl="0"/>
            <a:r>
              <a:rPr lang="en-US"/>
              <a:t>Enter benefit 2</a:t>
            </a:r>
          </a:p>
          <a:p>
            <a:pPr lvl="0"/>
            <a:r>
              <a:rPr lang="en-US"/>
              <a:t>Enter benefit 3</a:t>
            </a:r>
          </a:p>
          <a:p>
            <a:pPr lvl="0"/>
            <a:r>
              <a:rPr lang="en-US"/>
              <a:t>Enter benefit 4</a:t>
            </a:r>
          </a:p>
          <a:p>
            <a:pPr lvl="0"/>
            <a:r>
              <a:rPr lang="en-US"/>
              <a:t>Enter benefit 5</a:t>
            </a:r>
          </a:p>
          <a:p>
            <a:pPr lvl="0"/>
            <a:r>
              <a:rPr lang="en-US"/>
              <a:t>Enter benefit 6</a:t>
            </a:r>
            <a:endParaRPr lang="en-IN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940176" y="96838"/>
            <a:ext cx="2349789" cy="387351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Challenges Faced</a:t>
            </a:r>
            <a:endParaRPr lang="en-IN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40175" y="2763842"/>
            <a:ext cx="2349789" cy="387351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Value Delivered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9317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Horozontal_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 Placeholder 134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16445" y="3670029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36" name="Text Placeholder 134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394239" y="2708568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37" name="Text Placeholder 134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2305803" y="3673401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38" name="Text Placeholder 134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235213" y="2706572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39" name="Text Placeholder 134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090568" y="2706572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40" name="Text Placeholder 134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959407" y="2706572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41" name="Text Placeholder 13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828247" y="2706572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42" name="Text Placeholder 134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697085" y="2706572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43" name="Text Placeholder 134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159935" y="3670029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44" name="Text Placeholder 134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014067" y="3666659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45" name="Text Placeholder 13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868199" y="3663288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46" name="Text Placeholder 134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9722331" y="3659917"/>
            <a:ext cx="1081088" cy="3652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5pPr marL="68261" indent="-136522" algn="ctr" defTabSz="179384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4"/>
            <a:r>
              <a:rPr lang="en-US" sz="1800" b="1"/>
              <a:t>1992</a:t>
            </a:r>
            <a:endParaRPr lang="en-IN"/>
          </a:p>
        </p:txBody>
      </p:sp>
      <p:sp>
        <p:nvSpPr>
          <p:cNvPr id="148" name="Picture Placeholder 147"/>
          <p:cNvSpPr>
            <a:spLocks noGrp="1"/>
          </p:cNvSpPr>
          <p:nvPr userDrawn="1">
            <p:ph type="pic" sz="quarter" idx="33" hasCustomPrompt="1"/>
          </p:nvPr>
        </p:nvSpPr>
        <p:spPr>
          <a:xfrm>
            <a:off x="1530947" y="1833637"/>
            <a:ext cx="790575" cy="741363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Insert Icon</a:t>
            </a:r>
            <a:endParaRPr lang="en-IN"/>
          </a:p>
        </p:txBody>
      </p:sp>
      <p:sp>
        <p:nvSpPr>
          <p:cNvPr id="149" name="Picture Placeholder 147"/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3383693" y="1833636"/>
            <a:ext cx="790575" cy="741363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Insert Icon</a:t>
            </a:r>
            <a:endParaRPr lang="en-IN"/>
          </a:p>
        </p:txBody>
      </p:sp>
      <p:sp>
        <p:nvSpPr>
          <p:cNvPr id="150" name="Picture Placeholder 14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5233534" y="1833635"/>
            <a:ext cx="790575" cy="741363"/>
          </a:xfrm>
        </p:spPr>
        <p:txBody>
          <a:bodyPr>
            <a:normAutofit/>
          </a:bodyPr>
          <a:lstStyle>
            <a:lvl1pPr marL="0" indent="0">
              <a:buNone/>
              <a:defRPr sz="800" baseline="0"/>
            </a:lvl1pPr>
          </a:lstStyle>
          <a:p>
            <a:r>
              <a:rPr lang="en-US"/>
              <a:t>Insert Icon</a:t>
            </a:r>
            <a:endParaRPr lang="en-IN"/>
          </a:p>
        </p:txBody>
      </p:sp>
      <p:sp>
        <p:nvSpPr>
          <p:cNvPr id="154" name="Picture Placeholder 14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7074507" y="1833633"/>
            <a:ext cx="790575" cy="741363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Insert Icon</a:t>
            </a:r>
            <a:endParaRPr lang="en-IN"/>
          </a:p>
        </p:txBody>
      </p:sp>
      <p:sp>
        <p:nvSpPr>
          <p:cNvPr id="155" name="Picture Placeholder 147"/>
          <p:cNvSpPr>
            <a:spLocks noGrp="1"/>
          </p:cNvSpPr>
          <p:nvPr userDrawn="1">
            <p:ph type="pic" sz="quarter" idx="40" hasCustomPrompt="1"/>
          </p:nvPr>
        </p:nvSpPr>
        <p:spPr>
          <a:xfrm>
            <a:off x="8915482" y="1833633"/>
            <a:ext cx="790575" cy="741363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Insert Icon</a:t>
            </a:r>
            <a:endParaRPr lang="en-IN"/>
          </a:p>
        </p:txBody>
      </p:sp>
      <p:sp>
        <p:nvSpPr>
          <p:cNvPr id="156" name="Picture Placeholder 147"/>
          <p:cNvSpPr>
            <a:spLocks noGrp="1"/>
          </p:cNvSpPr>
          <p:nvPr userDrawn="1">
            <p:ph type="pic" sz="quarter" idx="41" hasCustomPrompt="1"/>
          </p:nvPr>
        </p:nvSpPr>
        <p:spPr>
          <a:xfrm>
            <a:off x="10756455" y="1833632"/>
            <a:ext cx="790575" cy="741363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Insert Icon</a:t>
            </a:r>
            <a:endParaRPr lang="en-IN"/>
          </a:p>
        </p:txBody>
      </p:sp>
      <p:sp>
        <p:nvSpPr>
          <p:cNvPr id="157" name="Picture Placeholder 147"/>
          <p:cNvSpPr>
            <a:spLocks noGrp="1"/>
          </p:cNvSpPr>
          <p:nvPr>
            <p:ph type="pic" sz="quarter" idx="42" hasCustomPrompt="1"/>
          </p:nvPr>
        </p:nvSpPr>
        <p:spPr>
          <a:xfrm>
            <a:off x="612753" y="4249249"/>
            <a:ext cx="790575" cy="7413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800"/>
            </a:lvl1pPr>
          </a:lstStyle>
          <a:p>
            <a:r>
              <a:rPr lang="en-US"/>
              <a:t>Insert Icon</a:t>
            </a:r>
            <a:endParaRPr lang="en-IN"/>
          </a:p>
          <a:p>
            <a:endParaRPr lang="en-IN"/>
          </a:p>
        </p:txBody>
      </p:sp>
      <p:sp>
        <p:nvSpPr>
          <p:cNvPr id="158" name="Picture Placeholder 147"/>
          <p:cNvSpPr>
            <a:spLocks noGrp="1"/>
          </p:cNvSpPr>
          <p:nvPr>
            <p:ph type="pic" sz="quarter" idx="43" hasCustomPrompt="1"/>
          </p:nvPr>
        </p:nvSpPr>
        <p:spPr>
          <a:xfrm>
            <a:off x="2465498" y="4249248"/>
            <a:ext cx="790575" cy="7413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800"/>
            </a:lvl1pPr>
          </a:lstStyle>
          <a:p>
            <a:r>
              <a:rPr lang="en-US"/>
              <a:t>Insert Icon</a:t>
            </a:r>
            <a:endParaRPr lang="en-IN"/>
          </a:p>
          <a:p>
            <a:endParaRPr lang="en-IN"/>
          </a:p>
        </p:txBody>
      </p:sp>
      <p:sp>
        <p:nvSpPr>
          <p:cNvPr id="159" name="Picture Placeholder 147"/>
          <p:cNvSpPr>
            <a:spLocks noGrp="1"/>
          </p:cNvSpPr>
          <p:nvPr>
            <p:ph type="pic" sz="quarter" idx="44" hasCustomPrompt="1"/>
          </p:nvPr>
        </p:nvSpPr>
        <p:spPr>
          <a:xfrm>
            <a:off x="4315338" y="4249247"/>
            <a:ext cx="790575" cy="7413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800"/>
            </a:lvl1pPr>
          </a:lstStyle>
          <a:p>
            <a:r>
              <a:rPr lang="en-US"/>
              <a:t>Insert Icon</a:t>
            </a:r>
            <a:endParaRPr lang="en-IN"/>
          </a:p>
          <a:p>
            <a:endParaRPr lang="en-IN"/>
          </a:p>
        </p:txBody>
      </p:sp>
      <p:sp>
        <p:nvSpPr>
          <p:cNvPr id="160" name="Picture Placeholder 147"/>
          <p:cNvSpPr>
            <a:spLocks noGrp="1"/>
          </p:cNvSpPr>
          <p:nvPr>
            <p:ph type="pic" sz="quarter" idx="45" hasCustomPrompt="1"/>
          </p:nvPr>
        </p:nvSpPr>
        <p:spPr>
          <a:xfrm>
            <a:off x="6156313" y="4249245"/>
            <a:ext cx="790575" cy="7413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800"/>
            </a:lvl1pPr>
          </a:lstStyle>
          <a:p>
            <a:r>
              <a:rPr lang="en-US"/>
              <a:t>Insert Icon</a:t>
            </a:r>
            <a:endParaRPr lang="en-IN"/>
          </a:p>
          <a:p>
            <a:endParaRPr lang="en-IN"/>
          </a:p>
        </p:txBody>
      </p:sp>
      <p:sp>
        <p:nvSpPr>
          <p:cNvPr id="161" name="Picture Placeholder 147"/>
          <p:cNvSpPr>
            <a:spLocks noGrp="1"/>
          </p:cNvSpPr>
          <p:nvPr>
            <p:ph type="pic" sz="quarter" idx="46" hasCustomPrompt="1"/>
          </p:nvPr>
        </p:nvSpPr>
        <p:spPr>
          <a:xfrm>
            <a:off x="7997286" y="4249245"/>
            <a:ext cx="790575" cy="7413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800"/>
            </a:lvl1pPr>
          </a:lstStyle>
          <a:p>
            <a:r>
              <a:rPr lang="en-US"/>
              <a:t>Insert Icon</a:t>
            </a:r>
            <a:endParaRPr lang="en-IN"/>
          </a:p>
          <a:p>
            <a:endParaRPr lang="en-IN"/>
          </a:p>
        </p:txBody>
      </p:sp>
      <p:sp>
        <p:nvSpPr>
          <p:cNvPr id="162" name="Picture Placeholder 147"/>
          <p:cNvSpPr>
            <a:spLocks noGrp="1"/>
          </p:cNvSpPr>
          <p:nvPr>
            <p:ph type="pic" sz="quarter" idx="47" hasCustomPrompt="1"/>
          </p:nvPr>
        </p:nvSpPr>
        <p:spPr>
          <a:xfrm>
            <a:off x="9838261" y="4249244"/>
            <a:ext cx="790575" cy="7413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800"/>
            </a:lvl1pPr>
          </a:lstStyle>
          <a:p>
            <a:r>
              <a:rPr lang="en-US"/>
              <a:t>Insert Icon</a:t>
            </a:r>
            <a:endParaRPr lang="en-IN"/>
          </a:p>
          <a:p>
            <a:endParaRPr lang="en-IN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07990" y="3392557"/>
            <a:ext cx="114839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Enter Slide Header: Calibri 32, Bold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7678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068889" y="1181225"/>
            <a:ext cx="205422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cxnSp>
        <p:nvCxnSpPr>
          <p:cNvPr id="33" name="Straight Connector 32"/>
          <p:cNvCxnSpPr>
            <a:stCxn id="23" idx="2"/>
          </p:cNvCxnSpPr>
          <p:nvPr userDrawn="1"/>
        </p:nvCxnSpPr>
        <p:spPr>
          <a:xfrm>
            <a:off x="6096001" y="1660648"/>
            <a:ext cx="0" cy="519735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463915" y="2589822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4" hasCustomPrompt="1"/>
          </p:nvPr>
        </p:nvSpPr>
        <p:spPr>
          <a:xfrm>
            <a:off x="2911476" y="2377608"/>
            <a:ext cx="2492375" cy="13509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Insert Text or image</a:t>
            </a:r>
            <a:endParaRPr lang="en-IN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5" hasCustomPrompt="1"/>
          </p:nvPr>
        </p:nvSpPr>
        <p:spPr>
          <a:xfrm>
            <a:off x="6724123" y="2887259"/>
            <a:ext cx="2492375" cy="13509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Text or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40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9543610" y="3323029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463915" y="4886113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42" name="Content Placeholder 37"/>
          <p:cNvSpPr>
            <a:spLocks noGrp="1"/>
          </p:cNvSpPr>
          <p:nvPr>
            <p:ph sz="quarter" idx="18" hasCustomPrompt="1"/>
          </p:nvPr>
        </p:nvSpPr>
        <p:spPr>
          <a:xfrm>
            <a:off x="2911476" y="4673899"/>
            <a:ext cx="2492375" cy="13509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Insert Text or image</a:t>
            </a:r>
            <a:endParaRPr lang="en-IN"/>
          </a:p>
        </p:txBody>
      </p:sp>
      <p:sp>
        <p:nvSpPr>
          <p:cNvPr id="44" name="Content Placeholder 37"/>
          <p:cNvSpPr>
            <a:spLocks noGrp="1"/>
          </p:cNvSpPr>
          <p:nvPr>
            <p:ph sz="quarter" idx="19" hasCustomPrompt="1"/>
          </p:nvPr>
        </p:nvSpPr>
        <p:spPr>
          <a:xfrm>
            <a:off x="6724123" y="5175104"/>
            <a:ext cx="2492375" cy="13509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Text or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45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9543610" y="5610873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Enter Slide Header: Calibri 32, Bold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1833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_vertical_exte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 userDrawn="1"/>
        </p:nvCxnSpPr>
        <p:spPr>
          <a:xfrm>
            <a:off x="6096001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463915" y="550012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4" hasCustomPrompt="1"/>
          </p:nvPr>
        </p:nvSpPr>
        <p:spPr>
          <a:xfrm>
            <a:off x="2911476" y="337797"/>
            <a:ext cx="2492375" cy="13509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Text or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5" hasCustomPrompt="1"/>
          </p:nvPr>
        </p:nvSpPr>
        <p:spPr>
          <a:xfrm>
            <a:off x="6724123" y="847448"/>
            <a:ext cx="2492375" cy="13509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Text or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40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9543610" y="1283217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463915" y="2775962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42" name="Content Placeholder 37"/>
          <p:cNvSpPr>
            <a:spLocks noGrp="1"/>
          </p:cNvSpPr>
          <p:nvPr>
            <p:ph sz="quarter" idx="18" hasCustomPrompt="1"/>
          </p:nvPr>
        </p:nvSpPr>
        <p:spPr>
          <a:xfrm>
            <a:off x="2911476" y="2563748"/>
            <a:ext cx="2492375" cy="13509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Text or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44" name="Content Placeholder 37"/>
          <p:cNvSpPr>
            <a:spLocks noGrp="1"/>
          </p:cNvSpPr>
          <p:nvPr>
            <p:ph sz="quarter" idx="19" hasCustomPrompt="1"/>
          </p:nvPr>
        </p:nvSpPr>
        <p:spPr>
          <a:xfrm>
            <a:off x="6724123" y="3064953"/>
            <a:ext cx="2492375" cy="13509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Text or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45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9543610" y="3500722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1461571" y="4954109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  <p:sp>
        <p:nvSpPr>
          <p:cNvPr id="17" name="Content Placeholder 37"/>
          <p:cNvSpPr>
            <a:spLocks noGrp="1"/>
          </p:cNvSpPr>
          <p:nvPr>
            <p:ph sz="quarter" idx="22" hasCustomPrompt="1"/>
          </p:nvPr>
        </p:nvSpPr>
        <p:spPr>
          <a:xfrm>
            <a:off x="2909132" y="4741895"/>
            <a:ext cx="2492375" cy="13509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Text or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18" name="Content Placeholder 37"/>
          <p:cNvSpPr>
            <a:spLocks noGrp="1"/>
          </p:cNvSpPr>
          <p:nvPr>
            <p:ph sz="quarter" idx="23" hasCustomPrompt="1"/>
          </p:nvPr>
        </p:nvSpPr>
        <p:spPr>
          <a:xfrm>
            <a:off x="6721779" y="5243100"/>
            <a:ext cx="2492375" cy="13509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Text or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24" hasCustomPrompt="1"/>
          </p:nvPr>
        </p:nvSpPr>
        <p:spPr>
          <a:xfrm>
            <a:off x="9541266" y="5678869"/>
            <a:ext cx="1256245" cy="479425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sz="2000"/>
              <a:t>1992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2203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6515" y="1411878"/>
            <a:ext cx="9919800" cy="1949895"/>
          </a:xfrm>
        </p:spPr>
        <p:txBody>
          <a:bodyPr anchor="ctr">
            <a:normAutofit/>
          </a:bodyPr>
          <a:lstStyle>
            <a:lvl1pPr>
              <a:defRPr sz="3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IN"/>
              <a:t>This is a sample quote slide. Type a brief quotation inside this textbox. Add a close quote mark at the end of the text.”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01561" y="3444899"/>
            <a:ext cx="4734755" cy="1334916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 b="1" baseline="0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Name &amp; designation of person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29328" y="4813793"/>
            <a:ext cx="813977" cy="742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1" y="442308"/>
            <a:ext cx="760555" cy="6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13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1890093" y="2332733"/>
            <a:ext cx="4326463" cy="426105"/>
          </a:xfrm>
        </p:spPr>
        <p:txBody>
          <a:bodyPr anchor="b"/>
          <a:lstStyle>
            <a:lvl1pPr marL="0" indent="0" algn="l">
              <a:buFontTx/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Name</a:t>
            </a:r>
            <a:endParaRPr lang="en-IN"/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1890093" y="2762577"/>
            <a:ext cx="4326463" cy="426105"/>
          </a:xfrm>
        </p:spPr>
        <p:txBody>
          <a:bodyPr/>
          <a:lstStyle>
            <a:lvl1pPr marL="0" indent="0" algn="l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Designation</a:t>
            </a:r>
            <a:endParaRPr lang="en-IN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407989" y="1788506"/>
            <a:ext cx="1338263" cy="1400175"/>
          </a:xfrm>
          <a:ln w="28575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Insert Image</a:t>
            </a:r>
            <a:endParaRPr lang="en-IN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407989" y="3874305"/>
            <a:ext cx="1338263" cy="1400175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en-IN" sz="10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44" hasCustomPrompt="1"/>
          </p:nvPr>
        </p:nvSpPr>
        <p:spPr>
          <a:xfrm>
            <a:off x="6216258" y="1788506"/>
            <a:ext cx="1338263" cy="1400175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IN" sz="1000"/>
            </a:lvl1pPr>
          </a:lstStyle>
          <a:p>
            <a:pPr lvl="0"/>
            <a:r>
              <a:rPr lang="en-US"/>
              <a:t>Insert Image</a:t>
            </a:r>
            <a:endParaRPr lang="en-IN"/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6216258" y="3883385"/>
            <a:ext cx="1338263" cy="1400175"/>
          </a:xfrm>
          <a:ln w="28575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en-IN" sz="100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Insert Image</a:t>
            </a:r>
            <a:endParaRPr lang="en-IN"/>
          </a:p>
          <a:p>
            <a:pPr lvl="0"/>
            <a:endParaRPr lang="en-IN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1889797" y="4427610"/>
            <a:ext cx="4326463" cy="426105"/>
          </a:xfrm>
        </p:spPr>
        <p:txBody>
          <a:bodyPr anchor="b"/>
          <a:lstStyle>
            <a:lvl1pPr marL="0" indent="0" algn="l">
              <a:buFontTx/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Name</a:t>
            </a:r>
            <a:endParaRPr lang="en-IN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1889797" y="4857454"/>
            <a:ext cx="4326463" cy="426105"/>
          </a:xfrm>
        </p:spPr>
        <p:txBody>
          <a:bodyPr/>
          <a:lstStyle>
            <a:lvl1pPr marL="0" indent="0" algn="l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Designation</a:t>
            </a:r>
            <a:endParaRPr lang="en-IN"/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698066" y="4390825"/>
            <a:ext cx="4326463" cy="426105"/>
          </a:xfrm>
        </p:spPr>
        <p:txBody>
          <a:bodyPr anchor="b"/>
          <a:lstStyle>
            <a:lvl1pPr marL="0" indent="0" algn="l">
              <a:buFontTx/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Name</a:t>
            </a:r>
            <a:endParaRPr lang="en-IN"/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7698066" y="4848376"/>
            <a:ext cx="4326463" cy="426105"/>
          </a:xfrm>
        </p:spPr>
        <p:txBody>
          <a:bodyPr/>
          <a:lstStyle>
            <a:lvl1pPr marL="0" indent="0" algn="l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Designation</a:t>
            </a:r>
            <a:endParaRPr lang="en-IN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50" hasCustomPrompt="1"/>
          </p:nvPr>
        </p:nvSpPr>
        <p:spPr>
          <a:xfrm>
            <a:off x="7698066" y="2332737"/>
            <a:ext cx="4326463" cy="426105"/>
          </a:xfrm>
        </p:spPr>
        <p:txBody>
          <a:bodyPr anchor="b"/>
          <a:lstStyle>
            <a:lvl1pPr marL="0" indent="0" algn="l">
              <a:buFontTx/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Name</a:t>
            </a:r>
            <a:endParaRPr lang="en-IN"/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51" hasCustomPrompt="1"/>
          </p:nvPr>
        </p:nvSpPr>
        <p:spPr>
          <a:xfrm>
            <a:off x="7698066" y="2762577"/>
            <a:ext cx="4326463" cy="426105"/>
          </a:xfrm>
        </p:spPr>
        <p:txBody>
          <a:bodyPr/>
          <a:lstStyle>
            <a:lvl1pPr marL="0" indent="0" algn="l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Designation</a:t>
            </a:r>
            <a:endParaRPr lang="en-IN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Enter Slide Header: Calibri 32, Bold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248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Layout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2"/>
            <a:ext cx="12192000" cy="684106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-50800"/>
            <a:ext cx="12192000" cy="6908800"/>
            <a:chOff x="0" y="-50800"/>
            <a:chExt cx="12192000" cy="690880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50800"/>
              <a:ext cx="12192000" cy="6908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4289612" y="3540523"/>
              <a:ext cx="6064623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3F789E-15F5-4629-935A-42DCBCBDA4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276201"/>
            <a:ext cx="1386947" cy="849152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09159" y="6343299"/>
            <a:ext cx="3886200" cy="365125"/>
          </a:xfrm>
          <a:prstGeom prst="rect">
            <a:avLst/>
          </a:prstGeom>
        </p:spPr>
        <p:txBody>
          <a:bodyPr vert="horz" lIns="91439" tIns="45719" rIns="91439" bIns="45719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otham Book"/>
                <a:ea typeface="+mn-ea"/>
                <a:cs typeface="Gotham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</a:rPr>
              <a:t>COPYRIGHT 2020, NEWGEN SOFTWARE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7988" y="5945600"/>
            <a:ext cx="5437322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b="1" i="1">
                <a:solidFill>
                  <a:srgbClr val="F5801F"/>
                </a:solidFill>
              </a:rPr>
              <a:t>Connecting</a:t>
            </a:r>
            <a:r>
              <a:rPr lang="en-US" sz="2000" b="1" i="1">
                <a:solidFill>
                  <a:schemeClr val="tx1"/>
                </a:solidFill>
              </a:rPr>
              <a:t> </a:t>
            </a:r>
            <a:r>
              <a:rPr lang="en-US" sz="2000" b="1" i="1">
                <a:solidFill>
                  <a:schemeClr val="tx1">
                    <a:lumMod val="95000"/>
                    <a:lumOff val="5000"/>
                  </a:schemeClr>
                </a:solidFill>
              </a:rPr>
              <a:t>Enterprises. </a:t>
            </a:r>
            <a:r>
              <a:rPr lang="en-US" sz="2000" b="1" i="1">
                <a:solidFill>
                  <a:srgbClr val="F5801F"/>
                </a:solidFill>
              </a:rPr>
              <a:t>Transforming</a:t>
            </a:r>
            <a:r>
              <a:rPr lang="en-US" sz="2000" b="1" i="1">
                <a:solidFill>
                  <a:schemeClr val="tx1"/>
                </a:solidFill>
              </a:rPr>
              <a:t> </a:t>
            </a:r>
            <a:r>
              <a:rPr lang="en-US" sz="2000" b="1" i="1">
                <a:solidFill>
                  <a:schemeClr val="tx1">
                    <a:lumMod val="95000"/>
                    <a:lumOff val="5000"/>
                  </a:schemeClr>
                </a:solidFill>
              </a:rPr>
              <a:t>Experiences.</a:t>
            </a:r>
            <a:endParaRPr lang="en-IN" sz="2000" b="1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0" y="1557520"/>
            <a:ext cx="12192000" cy="876192"/>
          </a:xfrm>
          <a:noFill/>
        </p:spPr>
        <p:txBody>
          <a:bodyPr lIns="365760" tIns="182880" rIns="182880" bIns="182880" anchor="t">
            <a:noAutofit/>
          </a:bodyPr>
          <a:lstStyle>
            <a:lvl1pPr algn="l">
              <a:defRPr sz="4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Enter slide title: Calibri 44, Bold</a:t>
            </a:r>
            <a:endParaRPr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33638"/>
            <a:ext cx="12192000" cy="957263"/>
          </a:xfrm>
        </p:spPr>
        <p:txBody>
          <a:bodyPr/>
          <a:lstStyle>
            <a:lvl1pPr marL="365116" indent="-98423">
              <a:buFontTx/>
              <a:buNone/>
              <a:defRPr sz="3200" baseline="0"/>
            </a:lvl1pPr>
            <a:lvl2pPr marL="263519" indent="0">
              <a:buFontTx/>
              <a:buNone/>
              <a:defRPr/>
            </a:lvl2pPr>
            <a:lvl3pPr marL="442902" indent="0">
              <a:buFontTx/>
              <a:buNone/>
              <a:defRPr/>
            </a:lvl3pPr>
            <a:lvl4pPr marL="623871" indent="0">
              <a:buFontTx/>
              <a:buNone/>
              <a:defRPr/>
            </a:lvl4pPr>
            <a:lvl5pPr marL="803255" indent="0">
              <a:buFontTx/>
              <a:buNone/>
              <a:defRPr/>
            </a:lvl5pPr>
          </a:lstStyle>
          <a:p>
            <a:pPr lvl="0"/>
            <a:r>
              <a:rPr lang="en-US"/>
              <a:t>Enter subtitle: Calibri 32, Normal</a:t>
            </a:r>
          </a:p>
        </p:txBody>
      </p:sp>
    </p:spTree>
    <p:extLst>
      <p:ext uri="{BB962C8B-B14F-4D97-AF65-F5344CB8AC3E}">
        <p14:creationId xmlns:p14="http://schemas.microsoft.com/office/powerpoint/2010/main" val="353670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1890091" y="2152621"/>
            <a:ext cx="10001872" cy="426105"/>
          </a:xfrm>
        </p:spPr>
        <p:txBody>
          <a:bodyPr anchor="b"/>
          <a:lstStyle>
            <a:lvl1pPr marL="0" indent="0" algn="l">
              <a:buFontTx/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Name</a:t>
            </a:r>
            <a:endParaRPr lang="en-IN"/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1890091" y="2762577"/>
            <a:ext cx="10001872" cy="426105"/>
          </a:xfrm>
        </p:spPr>
        <p:txBody>
          <a:bodyPr/>
          <a:lstStyle>
            <a:lvl1pPr marL="0" indent="0" algn="l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Designation</a:t>
            </a:r>
            <a:endParaRPr lang="en-IN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428298" y="1788506"/>
            <a:ext cx="1338263" cy="1400175"/>
          </a:xfrm>
          <a:ln w="28575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Insert Image</a:t>
            </a:r>
            <a:endParaRPr lang="en-IN"/>
          </a:p>
          <a:p>
            <a:endParaRPr lang="en-IN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428298" y="3874305"/>
            <a:ext cx="1338263" cy="1400175"/>
          </a:xfrm>
          <a:ln w="28575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r>
              <a:rPr lang="en-US"/>
              <a:t>Insert Image</a:t>
            </a:r>
            <a:endParaRPr lang="en-IN"/>
          </a:p>
          <a:p>
            <a:endParaRPr lang="en-IN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1889795" y="4247500"/>
            <a:ext cx="10002168" cy="426105"/>
          </a:xfrm>
        </p:spPr>
        <p:txBody>
          <a:bodyPr anchor="b"/>
          <a:lstStyle>
            <a:lvl1pPr marL="0" indent="0" algn="l">
              <a:buFontTx/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Name</a:t>
            </a:r>
            <a:endParaRPr lang="en-IN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1889795" y="4857454"/>
            <a:ext cx="10002168" cy="426105"/>
          </a:xfrm>
        </p:spPr>
        <p:txBody>
          <a:bodyPr/>
          <a:lstStyle>
            <a:lvl1pPr marL="0" indent="0" algn="l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Designation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8339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52400" y="3061855"/>
            <a:ext cx="12039600" cy="30309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>
              <a:buFont typeface="Arial" panose="020B0604020202020204" pitchFamily="34" charset="0"/>
              <a:buChar char="•"/>
            </a:pPr>
            <a:endParaRPr lang="en-IN" sz="1800"/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2263875" y="4505046"/>
            <a:ext cx="9581769" cy="426105"/>
          </a:xfrm>
        </p:spPr>
        <p:txBody>
          <a:bodyPr anchor="b"/>
          <a:lstStyle>
            <a:lvl1pPr marL="0" indent="0" algn="l">
              <a:buFontTx/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  <a:endParaRPr lang="en-IN"/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2263875" y="5080713"/>
            <a:ext cx="9581769" cy="426105"/>
          </a:xfrm>
        </p:spPr>
        <p:txBody>
          <a:bodyPr/>
          <a:lstStyle>
            <a:lvl1pPr marL="0" indent="0" algn="l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Designation</a:t>
            </a:r>
            <a:endParaRPr lang="en-IN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2263875" y="3942522"/>
            <a:ext cx="9581769" cy="426105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Session Title</a:t>
            </a:r>
            <a:endParaRPr lang="en-IN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407988" y="3929577"/>
            <a:ext cx="1614160" cy="157724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  <a:endParaRPr lang="en-IN"/>
          </a:p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0790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Pleas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25400"/>
            <a:ext cx="12192000" cy="6883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7815" y="882851"/>
            <a:ext cx="5236371" cy="4445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+mj-lt"/>
                <a:ea typeface="Gotham Medium" charset="0"/>
                <a:cs typeface="Gotham Medium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10458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_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670882322"/>
              </p:ext>
            </p:extLst>
          </p:nvPr>
        </p:nvGraphicFramePr>
        <p:xfrm>
          <a:off x="1058624" y="740665"/>
          <a:ext cx="10061549" cy="5308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5721840" imgH="3018960" progId="CorelDraw.Graphic.16">
                  <p:embed/>
                </p:oleObj>
              </mc:Choice>
              <mc:Fallback>
                <p:oleObj name="CorelDRAW" r:id="rId3" imgW="5721840" imgH="3018960" progId="CorelDraw.Graphic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>
                        <a:lum bright="2000"/>
                      </a:blip>
                      <a:stretch>
                        <a:fillRect/>
                      </a:stretch>
                    </p:blipFill>
                    <p:spPr>
                      <a:xfrm>
                        <a:off x="1058624" y="740665"/>
                        <a:ext cx="10061549" cy="5308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1595" y="1480190"/>
            <a:ext cx="3525452" cy="468313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OFFICE LOCATION</a:t>
            </a:r>
            <a:endParaRPr lang="en-IN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5" y="1974075"/>
            <a:ext cx="3525452" cy="170043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Address with phone and fax numbers </a:t>
            </a:r>
            <a:endParaRPr lang="en-IN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482743" y="1480190"/>
            <a:ext cx="3525452" cy="468313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OFFICE LOCATION</a:t>
            </a:r>
            <a:endParaRPr lang="en-IN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82743" y="1974075"/>
            <a:ext cx="3525452" cy="170043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Address with phone and fax numbers </a:t>
            </a:r>
            <a:endParaRPr lang="en-IN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8363891" y="1480190"/>
            <a:ext cx="3525452" cy="468313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OFFICE LOCATION</a:t>
            </a:r>
            <a:endParaRPr lang="en-IN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8363891" y="1974075"/>
            <a:ext cx="3525452" cy="170043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Address with phone and fax numbers </a:t>
            </a:r>
            <a:endParaRPr lang="en-IN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599011" y="3896296"/>
            <a:ext cx="3525452" cy="468313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OFFICE LOCATION</a:t>
            </a:r>
            <a:endParaRPr lang="en-IN"/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99011" y="4390180"/>
            <a:ext cx="3525452" cy="168414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Address with phone and fax numbers </a:t>
            </a:r>
            <a:endParaRPr lang="en-IN"/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480159" y="3896296"/>
            <a:ext cx="3525452" cy="468313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OFFICE LOCATION</a:t>
            </a:r>
            <a:endParaRPr lang="en-IN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480159" y="4390180"/>
            <a:ext cx="3525452" cy="168414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Address with phone and fax numbers </a:t>
            </a:r>
            <a:endParaRPr lang="en-IN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901028" y="425651"/>
            <a:ext cx="4376741" cy="666283"/>
            <a:chOff x="4776021" y="2637459"/>
            <a:chExt cx="3416300" cy="666283"/>
          </a:xfrm>
        </p:grpSpPr>
        <p:sp>
          <p:nvSpPr>
            <p:cNvPr id="27" name="TextBox 26"/>
            <p:cNvSpPr txBox="1"/>
            <p:nvPr/>
          </p:nvSpPr>
          <p:spPr>
            <a:xfrm>
              <a:off x="4943475" y="3024342"/>
              <a:ext cx="3175000" cy="279400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algn="ctr"/>
              <a:r>
                <a:rPr lang="en-US" sz="1800" b="1">
                  <a:solidFill>
                    <a:schemeClr val="accent2"/>
                  </a:solidFill>
                  <a:latin typeface="+mj-lt"/>
                  <a:ea typeface="Gotham Book" charset="0"/>
                  <a:cs typeface="Gotham Book" charset="0"/>
                </a:rPr>
                <a:t>www.newgensoft.com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76021" y="2637459"/>
              <a:ext cx="3416300" cy="444500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Gotham Medium" charset="0"/>
                  <a:cs typeface="Gotham Medium" charset="0"/>
                </a:rPr>
                <a:t>Our Offices</a:t>
              </a:r>
            </a:p>
          </p:txBody>
        </p:sp>
      </p:grpSp>
      <p:sp>
        <p:nvSpPr>
          <p:cNvPr id="30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8363867" y="3896294"/>
            <a:ext cx="3525452" cy="468313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ENTER OFFICE LOCATION</a:t>
            </a:r>
            <a:endParaRPr lang="en-IN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363867" y="4390179"/>
            <a:ext cx="3525452" cy="1684147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Address with phone and fax numbers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5908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97F37B99-BF47-4880-B0A9-15B2F5F3D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" y="5210561"/>
            <a:ext cx="1219199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16933" y="5997265"/>
            <a:ext cx="1219199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90F9FB-C134-4776-99A8-E590F7D62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31" y="678606"/>
            <a:ext cx="1772539" cy="108551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16937" y="5276174"/>
            <a:ext cx="12208937" cy="648997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>
                <a:solidFill>
                  <a:srgbClr val="F5801F"/>
                </a:solidFill>
              </a:rPr>
              <a:t>Your Trusted Digital Transformation Partner</a:t>
            </a:r>
            <a:endParaRPr lang="en-IN" sz="2800" b="1">
              <a:solidFill>
                <a:srgbClr val="F580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9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05" y="552337"/>
            <a:ext cx="9044764" cy="1143000"/>
          </a:xfrm>
        </p:spPr>
        <p:txBody>
          <a:bodyPr numCol="1" anchor="t" anchorCtr="0"/>
          <a:lstStyle>
            <a:lvl1pPr>
              <a:lnSpc>
                <a:spcPts val="2760"/>
              </a:lnSpc>
              <a:defRPr sz="336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alt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GB" alt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GB" alt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FA56ABA4-253D-44E9-97A8-82E0FB6AF783}" type="slidenum">
              <a:rPr lang="en-GB" altLang="en-GB" smtClean="0"/>
              <a:pPr/>
              <a:t>‹#›</a:t>
            </a:fld>
            <a:endParaRPr lang="en-GB" altLang="en-GB"/>
          </a:p>
        </p:txBody>
      </p:sp>
    </p:spTree>
    <p:extLst>
      <p:ext uri="{BB962C8B-B14F-4D97-AF65-F5344CB8AC3E}">
        <p14:creationId xmlns:p14="http://schemas.microsoft.com/office/powerpoint/2010/main" val="214056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9A2CE-E517-49B9-BB50-BDB2E7366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D4B3F8-4BB5-4F71-B5CD-0A70373E5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DE28C2-C7E5-4781-A350-5C84A05E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2DAC-C576-4954-A935-7D73F74753D1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61750B-3A94-413A-AC11-44BC6B789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1813D3-9452-4BEB-91C0-9EDD2AA5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F01B-E8C3-4D18-894C-F0FD6F3E3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97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Enter Slide Header: Calibri 32, Bold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8298" y="1196974"/>
            <a:ext cx="5495141" cy="48958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96823" y="1196974"/>
            <a:ext cx="5495141" cy="48958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8707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5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Fram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0"/>
          </a:xfrm>
          <a:solidFill>
            <a:schemeClr val="tx2"/>
          </a:solidFill>
        </p:spPr>
        <p:txBody>
          <a:bodyPr tIns="548640">
            <a:noAutofit/>
          </a:bodyPr>
          <a:lstStyle>
            <a:lvl1pPr marL="0" indent="0" algn="ctr">
              <a:buNone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00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8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5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299" y="1212869"/>
            <a:ext cx="11483975" cy="48842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859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98" y="1196974"/>
            <a:ext cx="5495141" cy="48958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823" y="1196974"/>
            <a:ext cx="5495141" cy="48958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5132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8299" y="1196976"/>
            <a:ext cx="5480807" cy="617757"/>
          </a:xfrm>
          <a:solidFill>
            <a:schemeClr val="accent2"/>
          </a:solidFill>
        </p:spPr>
        <p:txBody>
          <a:bodyPr lIns="180000"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Calibri 28, Bold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99" y="1976526"/>
            <a:ext cx="5480807" cy="41163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84165" y="1196976"/>
            <a:ext cx="5507799" cy="617757"/>
          </a:xfrm>
          <a:solidFill>
            <a:schemeClr val="accent2"/>
          </a:solidFill>
        </p:spPr>
        <p:txBody>
          <a:bodyPr lIns="180000"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Calibri 28, Bold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165" y="1976526"/>
            <a:ext cx="5507799" cy="41163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57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8299" y="1196976"/>
            <a:ext cx="5480807" cy="687243"/>
          </a:xfrm>
          <a:noFill/>
        </p:spPr>
        <p:txBody>
          <a:bodyPr lIns="180000" anchor="ctr">
            <a:normAutofit/>
          </a:bodyPr>
          <a:lstStyle>
            <a:lvl1pPr marL="0" indent="0" algn="ctr">
              <a:buNone/>
              <a:defRPr sz="28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Calibri 28, Bold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99" y="2020887"/>
            <a:ext cx="5480807" cy="40719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84165" y="1196976"/>
            <a:ext cx="5507799" cy="687243"/>
          </a:xfrm>
          <a:noFill/>
        </p:spPr>
        <p:txBody>
          <a:bodyPr l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 b="1" baseline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Sub header: Calibri 28, Bold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165" y="2020887"/>
            <a:ext cx="5507799" cy="40719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28300" y="97268"/>
            <a:ext cx="11463665" cy="937915"/>
          </a:xfrm>
        </p:spPr>
        <p:txBody>
          <a:bodyPr/>
          <a:lstStyle/>
          <a:p>
            <a:r>
              <a:rPr lang="en-US"/>
              <a:t>Enter Slide Header: Calibri 32, Bold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995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90000"/>
                </a:schemeClr>
              </a:gs>
              <a:gs pos="0">
                <a:schemeClr val="bg1">
                  <a:alpha val="95000"/>
                </a:schemeClr>
              </a:gs>
              <a:gs pos="52000">
                <a:schemeClr val="bg1">
                  <a:alpha val="85000"/>
                </a:schemeClr>
              </a:gs>
              <a:gs pos="84000">
                <a:schemeClr val="bg1">
                  <a:alpha val="86000"/>
                </a:schemeClr>
              </a:gs>
              <a:gs pos="69000">
                <a:schemeClr val="bg1">
                  <a:alpha val="92000"/>
                </a:schemeClr>
              </a:gs>
              <a:gs pos="100000">
                <a:schemeClr val="bg1">
                  <a:alpha val="6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N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300" y="97268"/>
            <a:ext cx="11463665" cy="93791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Enter Slide Header: Calibri 32, Bold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90" y="1211765"/>
            <a:ext cx="11483975" cy="4884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/>
          <p:cNvSpPr/>
          <p:nvPr userDrawn="1"/>
        </p:nvSpPr>
        <p:spPr>
          <a:xfrm flipH="1">
            <a:off x="-1" y="0"/>
            <a:ext cx="173133" cy="6858000"/>
          </a:xfrm>
          <a:prstGeom prst="rect">
            <a:avLst/>
          </a:prstGeom>
          <a:solidFill>
            <a:srgbClr val="F58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3F789E-15F5-4629-935A-42DCBCBDA4FC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5" y="6206231"/>
            <a:ext cx="902932" cy="5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02" indent="-17938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72" indent="-180970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03255" indent="-17938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84226" indent="-180970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genONE Digital Transformation Platform">
            <a:hlinkClick r:id="" action="ppaction://media"/>
            <a:extLst>
              <a:ext uri="{FF2B5EF4-FFF2-40B4-BE49-F238E27FC236}">
                <a16:creationId xmlns:a16="http://schemas.microsoft.com/office/drawing/2014/main" xmlns="" id="{0C824D2D-75AA-4DB9-B76D-8D707F4D2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3F8147"/>
      </a:dk2>
      <a:lt2>
        <a:srgbClr val="E7E6E6"/>
      </a:lt2>
      <a:accent1>
        <a:srgbClr val="C55A11"/>
      </a:accent1>
      <a:accent2>
        <a:srgbClr val="ED7D31"/>
      </a:accent2>
      <a:accent3>
        <a:srgbClr val="F4B183"/>
      </a:accent3>
      <a:accent4>
        <a:srgbClr val="7F7F7F"/>
      </a:accent4>
      <a:accent5>
        <a:srgbClr val="3A3838"/>
      </a:accent5>
      <a:accent6>
        <a:srgbClr val="262626"/>
      </a:accent6>
      <a:hlink>
        <a:srgbClr val="ED7D31"/>
      </a:hlink>
      <a:folHlink>
        <a:srgbClr val="7F7F7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3959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Gotham Book</vt:lpstr>
      <vt:lpstr>Gotham Medium</vt:lpstr>
      <vt:lpstr>Wingdings</vt:lpstr>
      <vt:lpstr>Office Theme</vt:lpstr>
      <vt:lpstr>CorelDRAW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Deepti Mehra Chugh</dc:creator>
  <cp:lastModifiedBy>rohan kumar sudan</cp:lastModifiedBy>
  <cp:revision>166</cp:revision>
  <dcterms:created xsi:type="dcterms:W3CDTF">2021-05-20T18:42:14Z</dcterms:created>
  <dcterms:modified xsi:type="dcterms:W3CDTF">2021-08-21T11:17:24Z</dcterms:modified>
</cp:coreProperties>
</file>